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5292B4-025E-499F-BBD8-89130B52B7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61866BD-659E-4E37-9B9B-9038B777B2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26EF3AF-BCC6-4EA5-AC46-FC566DA41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F534-3C03-4319-B498-F852AADD1437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F9F6B74-327B-48C1-9386-7A7870DB8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0F22F2-D69C-4187-A427-3E00DB35E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23D4-7416-4CE5-B8B9-6B07E249E2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404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B8B682-EED3-45CA-AAA8-A5A7D98F2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2120E8F-0B82-4EDA-9306-D7F47B7C94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89106E-9AE1-4B6E-A5CE-9AA86F888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F534-3C03-4319-B498-F852AADD1437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0F4D91C-7A75-459B-B23A-DAD7195B5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EC82AD-9C0C-4E36-B954-9EC136612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23D4-7416-4CE5-B8B9-6B07E249E2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03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F8706B3-275E-4D79-8369-71B18D708F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1743506-9B69-40AA-A355-F5B7213813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00D07F-79D3-4528-AA56-E8F10E244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F534-3C03-4319-B498-F852AADD1437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43BD2B-4CBD-4000-A6CC-2B7464347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986D7EA-353B-4616-90CC-394B1AAA5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23D4-7416-4CE5-B8B9-6B07E249E2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713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B29F68-17B1-4F90-AAB5-C170A5CFD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D82BB5-D4AA-45B2-B3C4-7008B5004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076FC9-224E-446A-B054-0CDA6EFFC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F534-3C03-4319-B498-F852AADD1437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98F78FB-6E3C-4135-8920-7D35A5FBA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10FFBE-6FAC-44EC-8041-2F5FEFC67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23D4-7416-4CE5-B8B9-6B07E249E2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800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763C0D-AFEB-4EC4-8E9B-83FBDD2B7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4DAE1F6-F332-4ACB-BC7B-0B2975CC7D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D6D8E0-5FD2-44D6-A5B2-04BB997B7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F534-3C03-4319-B498-F852AADD1437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F8C60F-BAD7-40FE-9D47-10CB8EEDD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145F97-77EE-458E-90C2-05FC3DC3E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23D4-7416-4CE5-B8B9-6B07E249E2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974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026C22-BA52-4B8E-9CB6-19399CDBD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4DF463-F84D-46CF-A23C-4030DC9187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475B4F0-837D-4ECD-B2CB-4762601A99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3B84DF4-DD76-42EC-9F16-7D4DBCD05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F534-3C03-4319-B498-F852AADD1437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EBBBD68-9A91-4A3C-B552-D80BD1848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42D4A65-F41A-42B6-916D-67891ADBC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23D4-7416-4CE5-B8B9-6B07E249E2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075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C439EA-BB8C-45B8-9E31-5F871210C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D4F7B1C-AD75-46A1-B519-20BBC4442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3DA3BEF-C3A5-4F2B-B433-DC8E0098C0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5DD2964-2374-4183-9941-10C6ED9D21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F078123-3F5B-438F-8991-7897C081AC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D85086F-69D2-414D-A5BB-3849A4E1D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F534-3C03-4319-B498-F852AADD1437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724CAC8-0855-4A46-8CB1-35F6236C5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FA0BA52-A9E1-49B7-8CE7-3EF50CCBA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23D4-7416-4CE5-B8B9-6B07E249E2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27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6E15EC-7CBD-4C6B-BBC0-277933CBF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5306122-2EA8-4CDD-8357-7CC11ED85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F534-3C03-4319-B498-F852AADD1437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F655442-C3E0-46D8-AF4A-BC28427D0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7EAA512-0F05-4C46-8D12-70E360D13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23D4-7416-4CE5-B8B9-6B07E249E2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218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697DEF4-E16B-41B9-97D9-A1BFC69C9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F534-3C03-4319-B498-F852AADD1437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DB25F80-3B46-4597-BDC6-AD00E85DA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DA8CB9C-23C8-46FB-A5FA-04F5EAE39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23D4-7416-4CE5-B8B9-6B07E249E2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362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9E442F-9A9A-46AE-8E8A-90C932A5D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E54DAC-9F3D-454D-92AB-52D94586B5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A32E490-F1FB-443A-9DF5-B95EAB03E8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A017D65-3792-4877-915A-0C09F3D1D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F534-3C03-4319-B498-F852AADD1437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FE55830-EABD-415E-9C95-CE18690E5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3A6C8E4-6305-4DDF-9422-A886F9E9A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23D4-7416-4CE5-B8B9-6B07E249E2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71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62C6C9-B78D-46CB-93DF-342ABC23B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D02DE53-95BE-4B1B-A8F8-8F461C762B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3421AD9-F8B3-468E-9A53-FAD6801216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0EF6FD2-A895-4801-8DC6-35E9B0094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F534-3C03-4319-B498-F852AADD1437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E416A4A-52EB-4900-896B-A168C42EC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3C31FB6-6B62-42F4-BC35-0A392C689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23D4-7416-4CE5-B8B9-6B07E249E2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935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3F00CA-81D1-466B-B426-7F7F39BE3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107EA7E-25E3-4799-BB8C-DC58AA927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C4152E-7150-42A7-AB82-A2D6F6ADAA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8F534-3C03-4319-B498-F852AADD1437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8F1041-D343-4CD9-AD6E-B142E05953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AD87F18-1262-4841-87C3-F4F32C3F65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623D4-7416-4CE5-B8B9-6B07E249E2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193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21416E-8321-49F6-B16C-0DCD6E579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ПАМЯТКА УЧЕНИКАМ ИНКЛЮЗИВНОГО КЛАССА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4EAE9C-0DAE-46EF-AAF8-D081B08C7B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Мы принимаем разные характеры друг друга</a:t>
            </a:r>
          </a:p>
          <a:p>
            <a:r>
              <a:rPr lang="ru-RU" dirty="0"/>
              <a:t>Мы принимаем наши различия в мнениях</a:t>
            </a:r>
          </a:p>
          <a:p>
            <a:r>
              <a:rPr lang="ru-RU" dirty="0"/>
              <a:t>Мы не осуждаем человека за его</a:t>
            </a:r>
            <a:r>
              <a:rPr lang="en-US" dirty="0"/>
              <a:t>/</a:t>
            </a:r>
            <a:r>
              <a:rPr lang="ru-RU" dirty="0"/>
              <a:t>ее выбор</a:t>
            </a:r>
          </a:p>
          <a:p>
            <a:r>
              <a:rPr lang="ru-RU" dirty="0"/>
              <a:t>Учитель уважает и помогает нам, а мы уважаем и помогаем учителю</a:t>
            </a:r>
          </a:p>
          <a:p>
            <a:r>
              <a:rPr lang="ru-RU" dirty="0"/>
              <a:t>Наш класс против </a:t>
            </a:r>
            <a:r>
              <a:rPr lang="ru-RU" dirty="0" err="1"/>
              <a:t>буллинга</a:t>
            </a:r>
            <a:endParaRPr lang="ru-RU" dirty="0"/>
          </a:p>
          <a:p>
            <a:r>
              <a:rPr lang="ru-RU" dirty="0"/>
              <a:t>Наш класс за принятие и поддержку каждого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1765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782C60-FC8C-4C0E-8193-BE0FDE926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ПАМЯТКА УЧИТЕЛЮ ИНКЛЮЗИВНОГО КЛАССА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79B688-06C8-4AE5-BDF8-C2FA707EA8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Верьте в способности каждого ученика, все дети обучаемы</a:t>
            </a:r>
          </a:p>
          <a:p>
            <a:r>
              <a:rPr lang="ru-RU" dirty="0"/>
              <a:t>Следуйте индивидуальному плану обучения ученика</a:t>
            </a:r>
          </a:p>
          <a:p>
            <a:r>
              <a:rPr lang="ru-RU" dirty="0"/>
              <a:t>При необходимости адаптируйте условия в классе, подачу материала, содержание материала и</a:t>
            </a:r>
            <a:r>
              <a:rPr lang="en-US" dirty="0"/>
              <a:t>/</a:t>
            </a:r>
            <a:r>
              <a:rPr lang="ru-RU" dirty="0"/>
              <a:t>или оценивание</a:t>
            </a:r>
          </a:p>
          <a:p>
            <a:r>
              <a:rPr lang="ru-RU" dirty="0"/>
              <a:t>Работайте в команде с психологом и другими педагогами</a:t>
            </a:r>
          </a:p>
          <a:p>
            <a:r>
              <a:rPr lang="ru-RU" dirty="0"/>
              <a:t>Поддерживайте связь с родителями</a:t>
            </a:r>
          </a:p>
          <a:p>
            <a:r>
              <a:rPr lang="ru-RU" dirty="0"/>
              <a:t>Создавайте среду взаимоуважения и поддержки </a:t>
            </a:r>
          </a:p>
          <a:p>
            <a:r>
              <a:rPr lang="ru-RU" dirty="0"/>
              <a:t>Заботьтесь о своем эмоциональном здоровье и избегайте выгорания</a:t>
            </a:r>
          </a:p>
        </p:txBody>
      </p:sp>
    </p:spTree>
    <p:extLst>
      <p:ext uri="{BB962C8B-B14F-4D97-AF65-F5344CB8AC3E}">
        <p14:creationId xmlns:p14="http://schemas.microsoft.com/office/powerpoint/2010/main" val="3073964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95851B-1CAD-4929-B70A-967604E72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ПАМЯТКА ЛИДЕРАМ ИНКЛЮЗИВНЫХ ШКОЛ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529F99-EE70-46EA-A21C-D2E70BB1E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Выстраивайте инклюзивную культуру в вашей школе</a:t>
            </a:r>
          </a:p>
          <a:p>
            <a:r>
              <a:rPr lang="ru-RU" dirty="0"/>
              <a:t>Поддерживайте педагогов </a:t>
            </a:r>
          </a:p>
          <a:p>
            <a:r>
              <a:rPr lang="ru-RU" dirty="0"/>
              <a:t>Избегайте переполнения классов и перегрузки учителей</a:t>
            </a:r>
          </a:p>
          <a:p>
            <a:r>
              <a:rPr lang="ru-RU" dirty="0"/>
              <a:t>Убедитесь, что все педагоги имеют навыки и готовность работать в инклюзивных школах</a:t>
            </a:r>
          </a:p>
          <a:p>
            <a:r>
              <a:rPr lang="ru-RU" dirty="0"/>
              <a:t>Позаботьтесь о материально-техническом и учебно-методическом оснащении школы с учетом нужд детей с особыми потребностями</a:t>
            </a:r>
          </a:p>
          <a:p>
            <a:r>
              <a:rPr lang="ru-RU" dirty="0"/>
              <a:t>Сотрудничайте с организациями вне школы, например, с детскими садами, фондами и НПО, ПМПК, </a:t>
            </a:r>
            <a:r>
              <a:rPr lang="ru-RU" dirty="0" err="1"/>
              <a:t>соц.службами</a:t>
            </a:r>
            <a:r>
              <a:rPr lang="ru-RU" dirty="0"/>
              <a:t> и т.д.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84329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1020</TotalTime>
  <Words>178</Words>
  <Application>Microsoft Office PowerPoint</Application>
  <PresentationFormat>Широкоэкранный</PresentationFormat>
  <Paragraphs>22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ПАМЯТКА УЧЕНИКАМ ИНКЛЮЗИВНОГО КЛАССА</vt:lpstr>
      <vt:lpstr>ПАМЯТКА УЧИТЕЛЮ ИНКЛЮЗИВНОГО КЛАССА</vt:lpstr>
      <vt:lpstr>ПАМЯТКА ЛИДЕРАМ ИНКЛЮЗИВНЫХ ШКОЛ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K. Rollan</dc:creator>
  <cp:lastModifiedBy>K. Rollan</cp:lastModifiedBy>
  <cp:revision>4</cp:revision>
  <dcterms:created xsi:type="dcterms:W3CDTF">2020-08-10T21:24:44Z</dcterms:created>
  <dcterms:modified xsi:type="dcterms:W3CDTF">2020-08-11T14:25:03Z</dcterms:modified>
</cp:coreProperties>
</file>